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04B3-93FD-4D08-88C0-058E235C14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simple led 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DDB1B-14E2-4071-A9C9-FAA6B150F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Take a behind-the-scenes look at the brand new Arduino powered </a:t>
            </a:r>
            <a:r>
              <a:rPr lang="en-US" dirty="0" err="1"/>
              <a:t>wifi</a:t>
            </a:r>
            <a:r>
              <a:rPr lang="en-US" dirty="0"/>
              <a:t> led controller x9000!</a:t>
            </a:r>
          </a:p>
        </p:txBody>
      </p:sp>
    </p:spTree>
    <p:extLst>
      <p:ext uri="{BB962C8B-B14F-4D97-AF65-F5344CB8AC3E}">
        <p14:creationId xmlns:p14="http://schemas.microsoft.com/office/powerpoint/2010/main" val="402634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B7E6-9E12-4D21-BC30-06BA0F29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How’s it made?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80BF1-1057-4CF6-B089-ACFC8B8BF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8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FF2288-8E2E-4BD5-90E5-2E433825F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0" t="11731" r="11907" b="9928"/>
          <a:stretch/>
        </p:blipFill>
        <p:spPr>
          <a:xfrm rot="803872">
            <a:off x="3661332" y="1214316"/>
            <a:ext cx="7777183" cy="4429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ED2FA-B0AA-4777-B670-F92ADC2D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it’s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2708-66EB-4F47-8844-98D86D710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Brainstorming</a:t>
            </a:r>
          </a:p>
        </p:txBody>
      </p:sp>
    </p:spTree>
    <p:extLst>
      <p:ext uri="{BB962C8B-B14F-4D97-AF65-F5344CB8AC3E}">
        <p14:creationId xmlns:p14="http://schemas.microsoft.com/office/powerpoint/2010/main" val="13971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D2FA-B0AA-4777-B670-F92ADC2D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it’s made</a:t>
            </a:r>
          </a:p>
        </p:txBody>
      </p:sp>
      <p:pic>
        <p:nvPicPr>
          <p:cNvPr id="2050" name="Picture 2" descr="Image result for teamwork">
            <a:extLst>
              <a:ext uri="{FF2B5EF4-FFF2-40B4-BE49-F238E27FC236}">
                <a16:creationId xmlns:a16="http://schemas.microsoft.com/office/drawing/2014/main" id="{00718099-2B4B-4880-A3AF-ADBD3BCA2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8225">
            <a:off x="4014425" y="1372204"/>
            <a:ext cx="7106501" cy="473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2708-66EB-4F47-8844-98D86D710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96469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D2FA-B0AA-4777-B670-F92ADC2D8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it’s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2708-66EB-4F47-8844-98D86D710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Sensors and Actuators:</a:t>
            </a:r>
          </a:p>
          <a:p>
            <a:pPr marL="0" indent="0">
              <a:buNone/>
            </a:pPr>
            <a:r>
              <a:rPr lang="en-US" dirty="0"/>
              <a:t>Button Module		    Rotary Encoder Module		RGB 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C3835-D12D-48B8-8C8A-3948C5B7F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6" t="7971" r="26345" b="9855"/>
          <a:stretch/>
        </p:blipFill>
        <p:spPr>
          <a:xfrm>
            <a:off x="765314" y="3145735"/>
            <a:ext cx="2910415" cy="2857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05F2A1-EB17-43D2-8BB9-D8BB2D6CE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33" t="19348" r="29728" b="20292"/>
          <a:stretch/>
        </p:blipFill>
        <p:spPr>
          <a:xfrm>
            <a:off x="4417945" y="3145735"/>
            <a:ext cx="3480368" cy="2907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4F15ED-FB04-47A2-B562-0CCF0D92E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73" t="15655" r="29484" b="20870"/>
          <a:stretch/>
        </p:blipFill>
        <p:spPr>
          <a:xfrm>
            <a:off x="8478078" y="3145736"/>
            <a:ext cx="3318992" cy="29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8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E5A0-FDB5-4B0B-9294-E44F52A7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39DAB-014D-4AD3-94FF-D72A07067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139534" y="618853"/>
            <a:ext cx="3912931" cy="6956324"/>
          </a:xfrm>
        </p:spPr>
      </p:pic>
    </p:spTree>
    <p:extLst>
      <p:ext uri="{BB962C8B-B14F-4D97-AF65-F5344CB8AC3E}">
        <p14:creationId xmlns:p14="http://schemas.microsoft.com/office/powerpoint/2010/main" val="50043269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61</TotalTime>
  <Words>45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A simple led controller</vt:lpstr>
      <vt:lpstr>How’s it made?</vt:lpstr>
      <vt:lpstr>How it’s made</vt:lpstr>
      <vt:lpstr>How it’s made</vt:lpstr>
      <vt:lpstr>How it’s made</vt:lpstr>
      <vt:lpstr>Put it all together: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led controller</dc:title>
  <dc:creator>Alex Raterink</dc:creator>
  <cp:lastModifiedBy>Alex Raterink</cp:lastModifiedBy>
  <cp:revision>5</cp:revision>
  <dcterms:created xsi:type="dcterms:W3CDTF">2018-04-17T23:23:49Z</dcterms:created>
  <dcterms:modified xsi:type="dcterms:W3CDTF">2018-04-18T00:25:15Z</dcterms:modified>
</cp:coreProperties>
</file>